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48000"/>
                <a:satMod val="230000"/>
                <a:alpha val="81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03DC96F-1459-418E-8D5D-DF98A1E62F46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8D63AAB-34F1-4735-8796-A8BF8F6483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206928" cy="2304256"/>
          </a:xfrm>
        </p:spPr>
        <p:txBody>
          <a:bodyPr>
            <a:noAutofit/>
          </a:bodyPr>
          <a:lstStyle/>
          <a:p>
            <a:pPr algn="ctr"/>
            <a:r>
              <a:rPr lang="en-US" altLang="ko-KR" sz="1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My </a:t>
            </a:r>
            <a:r>
              <a:rPr lang="en-US" altLang="ko-KR" sz="13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endParaRPr lang="ko-KR" altLang="en-US" sz="13800" dirty="0">
              <a:latin typeface="HY얕은샘물M" pitchFamily="18" charset="-127"/>
              <a:ea typeface="HY얕은샘물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39552" y="3284984"/>
            <a:ext cx="7344816" cy="2736304"/>
          </a:xfrm>
        </p:spPr>
        <p:txBody>
          <a:bodyPr>
            <a:noAutofit/>
          </a:bodyPr>
          <a:lstStyle/>
          <a:p>
            <a:r>
              <a:rPr lang="ko-KR" altLang="en-US" sz="3600" b="1" dirty="0" smtClean="0">
                <a:latin typeface="휴먼아미체" pitchFamily="18" charset="-127"/>
                <a:ea typeface="휴먼아미체" pitchFamily="18" charset="-127"/>
              </a:rPr>
              <a:t>의류제품관리론</a:t>
            </a:r>
            <a:endParaRPr lang="en-US" altLang="ko-KR" sz="3600" b="1" dirty="0" smtClean="0">
              <a:latin typeface="휴먼아미체" pitchFamily="18" charset="-127"/>
              <a:ea typeface="휴먼아미체" pitchFamily="18" charset="-127"/>
            </a:endParaRPr>
          </a:p>
          <a:p>
            <a:r>
              <a:rPr lang="ko-KR" altLang="en-US" sz="3600" b="1" dirty="0" smtClean="0">
                <a:latin typeface="휴먼아미체" pitchFamily="18" charset="-127"/>
                <a:ea typeface="휴먼아미체" pitchFamily="18" charset="-127"/>
              </a:rPr>
              <a:t>이선희 교수님</a:t>
            </a:r>
            <a:endParaRPr lang="en-US" altLang="ko-KR" sz="3600" b="1" dirty="0" smtClean="0">
              <a:latin typeface="휴먼아미체" pitchFamily="18" charset="-127"/>
              <a:ea typeface="휴먼아미체" pitchFamily="18" charset="-127"/>
            </a:endParaRPr>
          </a:p>
          <a:p>
            <a:r>
              <a:rPr lang="en-US" altLang="ko-KR" sz="3600" b="1" dirty="0" smtClean="0">
                <a:latin typeface="휴먼아미체" pitchFamily="18" charset="-127"/>
                <a:ea typeface="휴먼아미체" pitchFamily="18" charset="-127"/>
              </a:rPr>
              <a:t>1110180 </a:t>
            </a:r>
          </a:p>
          <a:p>
            <a:r>
              <a:rPr lang="ko-KR" altLang="en-US" sz="3600" b="1" dirty="0" smtClean="0">
                <a:latin typeface="휴먼아미체" pitchFamily="18" charset="-127"/>
                <a:ea typeface="휴먼아미체" pitchFamily="18" charset="-127"/>
              </a:rPr>
              <a:t>문아란</a:t>
            </a:r>
            <a:endParaRPr lang="ko-KR" altLang="en-US" sz="3600" b="1" dirty="0"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399032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나만의 </a:t>
            </a:r>
            <a:r>
              <a:rPr lang="en-US" altLang="ko-KR" sz="6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r>
              <a:rPr lang="en-US" altLang="ko-KR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!</a:t>
            </a:r>
            <a:endParaRPr lang="ko-KR" alt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휴먼아미체" pitchFamily="18" charset="-127"/>
              <a:ea typeface="휴먼아미체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1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인 가정은 넓은 집에 살지 않는다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.</a:t>
            </a:r>
          </a:p>
          <a:p>
            <a:pPr algn="ctr">
              <a:buNone/>
            </a:pP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그러기에 냉장고만한 </a:t>
            </a:r>
            <a:r>
              <a:rPr lang="ko-KR" altLang="en-US" sz="3600" dirty="0" err="1" smtClean="0">
                <a:latin typeface="휴먼아미체" pitchFamily="18" charset="-127"/>
                <a:ea typeface="휴먼아미체" pitchFamily="18" charset="-127"/>
              </a:rPr>
              <a:t>스타일러는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3600" dirty="0" err="1" smtClean="0">
                <a:latin typeface="휴먼아미체" pitchFamily="18" charset="-127"/>
                <a:ea typeface="휴먼아미체" pitchFamily="18" charset="-127"/>
              </a:rPr>
              <a:t>너무크다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!</a:t>
            </a:r>
          </a:p>
          <a:p>
            <a:pPr algn="ctr">
              <a:buNone/>
            </a:pPr>
            <a:endParaRPr lang="en-US" altLang="ko-KR" sz="3600" dirty="0" smtClean="0">
              <a:latin typeface="휴먼아미체" pitchFamily="18" charset="-127"/>
              <a:ea typeface="휴먼아미체" pitchFamily="18" charset="-127"/>
            </a:endParaRPr>
          </a:p>
          <a:p>
            <a:pPr algn="ctr">
              <a:buNone/>
            </a:pP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1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인 가정은 세탁할 옷이 그렇게 많지 않다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.</a:t>
            </a:r>
          </a:p>
          <a:p>
            <a:pPr algn="ctr">
              <a:buNone/>
            </a:pP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그러기에 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4-5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벌 넣는 </a:t>
            </a:r>
            <a:r>
              <a:rPr lang="ko-KR" altLang="en-US" sz="3600" dirty="0" err="1" smtClean="0">
                <a:latin typeface="휴먼아미체" pitchFamily="18" charset="-127"/>
                <a:ea typeface="휴먼아미체" pitchFamily="18" charset="-127"/>
              </a:rPr>
              <a:t>스타일러는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3600" dirty="0" err="1" smtClean="0">
                <a:latin typeface="휴먼아미체" pitchFamily="18" charset="-127"/>
                <a:ea typeface="휴먼아미체" pitchFamily="18" charset="-127"/>
              </a:rPr>
              <a:t>너무크다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!</a:t>
            </a:r>
          </a:p>
          <a:p>
            <a:pPr algn="ctr">
              <a:buNone/>
            </a:pP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3600" dirty="0" smtClean="0">
                <a:latin typeface="휴먼아미체" pitchFamily="18" charset="-127"/>
                <a:ea typeface="휴먼아미체" pitchFamily="18" charset="-127"/>
              </a:rPr>
              <a:t>그래서 준비했다</a:t>
            </a:r>
            <a:r>
              <a:rPr lang="en-US" altLang="ko-KR" sz="3600" dirty="0" smtClean="0">
                <a:latin typeface="휴먼아미체" pitchFamily="18" charset="-127"/>
                <a:ea typeface="휴먼아미체" pitchFamily="18" charset="-127"/>
              </a:rPr>
              <a:t>. </a:t>
            </a:r>
            <a:r>
              <a:rPr lang="en-US" altLang="ko-KR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My </a:t>
            </a:r>
            <a:r>
              <a:rPr lang="en-US" altLang="ko-KR" sz="8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endParaRPr lang="ko-KR" altLang="en-US" sz="8800" dirty="0">
              <a:solidFill>
                <a:schemeClr val="accent3">
                  <a:lumMod val="50000"/>
                </a:schemeClr>
              </a:solidFill>
              <a:latin typeface="휴먼아미체" pitchFamily="18" charset="-127"/>
              <a:ea typeface="휴먼아미체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340768"/>
          </a:xfrm>
        </p:spPr>
        <p:txBody>
          <a:bodyPr>
            <a:normAutofit fontScale="90000"/>
          </a:bodyPr>
          <a:lstStyle/>
          <a:p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My </a:t>
            </a:r>
            <a:r>
              <a:rPr lang="en-US" altLang="ko-KR" sz="6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만의 특장점 </a:t>
            </a:r>
            <a:r>
              <a:rPr lang="en-US" altLang="ko-KR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가지</a:t>
            </a: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/>
            </a:r>
            <a:b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</a:b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               1.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매일매일 </a:t>
            </a:r>
            <a:r>
              <a:rPr lang="ko-KR" altLang="en-US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새옷처럼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35597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endParaRPr lang="en-US" altLang="ko-KR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걸어만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놔도 새 옷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처럼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~</a:t>
            </a:r>
          </a:p>
          <a:p>
            <a:pPr>
              <a:buNone/>
            </a:pP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간편하게 스타일 클리닝</a:t>
            </a:r>
            <a:endParaRPr lang="en-US" altLang="ko-KR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                  </a:t>
            </a: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고온의 미세한 스팀으로 구김제거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빛을 이용한 살균으로 냄새제거와       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살균효과 까지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</p:txBody>
      </p:sp>
      <p:pic>
        <p:nvPicPr>
          <p:cNvPr id="5" name="그림 4" descr="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17032"/>
            <a:ext cx="2933700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2776"/>
          </a:xfrm>
        </p:spPr>
        <p:txBody>
          <a:bodyPr>
            <a:normAutofit fontScale="90000"/>
          </a:bodyPr>
          <a:lstStyle/>
          <a:p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My </a:t>
            </a:r>
            <a:r>
              <a:rPr lang="en-US" altLang="ko-KR" sz="6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만의 특장점 </a:t>
            </a:r>
            <a:r>
              <a:rPr lang="en-US" altLang="ko-KR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가지</a:t>
            </a: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/>
            </a:r>
            <a:b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</a:b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               2.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작은 부피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707904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buNone/>
            </a:pPr>
            <a:r>
              <a:rPr lang="en-US" altLang="ko-KR" sz="3200" dirty="0" smtClean="0">
                <a:latin typeface="HY나무B" pitchFamily="18" charset="-127"/>
                <a:ea typeface="HY나무B" pitchFamily="18" charset="-127"/>
              </a:rPr>
              <a:t>1</a:t>
            </a:r>
            <a:r>
              <a:rPr lang="ko-KR" altLang="en-US" sz="3200" dirty="0" smtClean="0">
                <a:latin typeface="HY나무B" pitchFamily="18" charset="-127"/>
                <a:ea typeface="HY나무B" pitchFamily="18" charset="-127"/>
              </a:rPr>
              <a:t>인 가구 시대 좁은 집 공간 활용</a:t>
            </a:r>
            <a:endParaRPr lang="en-US" altLang="ko-KR" sz="320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endParaRPr lang="en-US" altLang="ko-KR" sz="320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옷보다 조금 더 큰 크기의 작은 사이즈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사용하지 </a:t>
            </a:r>
            <a:r>
              <a:rPr lang="ko-KR" altLang="en-US" sz="2400" dirty="0" err="1" smtClean="0">
                <a:latin typeface="HY나무B" pitchFamily="18" charset="-127"/>
                <a:ea typeface="HY나무B" pitchFamily="18" charset="-127"/>
              </a:rPr>
              <a:t>않을시</a:t>
            </a: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lang="ko-KR" altLang="en-US" sz="2400" dirty="0" err="1" smtClean="0">
                <a:latin typeface="HY나무B" pitchFamily="18" charset="-127"/>
                <a:ea typeface="HY나무B" pitchFamily="18" charset="-127"/>
              </a:rPr>
              <a:t>보관성</a:t>
            </a: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lang="en-US" altLang="ko-KR" sz="2400" dirty="0" smtClean="0">
                <a:latin typeface="HY나무B" pitchFamily="18" charset="-127"/>
                <a:ea typeface="HY나무B" pitchFamily="18" charset="-127"/>
              </a:rPr>
              <a:t>Good!!</a:t>
            </a:r>
          </a:p>
          <a:p>
            <a:pPr algn="r">
              <a:buNone/>
            </a:pP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</p:txBody>
      </p:sp>
      <p:pic>
        <p:nvPicPr>
          <p:cNvPr id="10" name="내용 개체 틀 3" descr="001.png"/>
          <p:cNvPicPr>
            <a:picLocks noChangeAspect="1"/>
          </p:cNvPicPr>
          <p:nvPr/>
        </p:nvPicPr>
        <p:blipFill>
          <a:blip r:embed="rId2" cstate="print"/>
          <a:srcRect l="57377" t="10746" b="42686"/>
          <a:stretch>
            <a:fillRect/>
          </a:stretch>
        </p:blipFill>
        <p:spPr>
          <a:xfrm>
            <a:off x="395536" y="2060848"/>
            <a:ext cx="3312368" cy="45365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2776"/>
          </a:xfrm>
        </p:spPr>
        <p:txBody>
          <a:bodyPr>
            <a:normAutofit fontScale="90000"/>
          </a:bodyPr>
          <a:lstStyle/>
          <a:p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My </a:t>
            </a:r>
            <a:r>
              <a:rPr lang="en-US" altLang="ko-KR" sz="6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styler</a:t>
            </a:r>
            <a:r>
              <a:rPr lang="en-US" altLang="ko-K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만의 특장점 </a:t>
            </a:r>
            <a:r>
              <a:rPr lang="en-US" altLang="ko-KR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휴먼아미체" pitchFamily="18" charset="-127"/>
                <a:ea typeface="휴먼아미체" pitchFamily="18" charset="-127"/>
              </a:rPr>
              <a:t>3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가지</a:t>
            </a: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/>
            </a:r>
            <a:b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</a:br>
            <a:r>
              <a:rPr lang="en-US" altLang="ko-KR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               3. 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하나의 제품 </a:t>
            </a:r>
            <a:r>
              <a:rPr lang="ko-KR" altLang="en-US" sz="4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두가지</a:t>
            </a:r>
            <a:r>
              <a:rPr lang="ko-KR" altLang="en-US" sz="4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휴먼아미체" pitchFamily="18" charset="-127"/>
                <a:ea typeface="휴먼아미체" pitchFamily="18" charset="-127"/>
              </a:rPr>
              <a:t> 기능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139952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r">
              <a:buNone/>
            </a:pPr>
            <a:r>
              <a:rPr lang="en-US" altLang="ko-KR" sz="3200" dirty="0" err="1" smtClean="0">
                <a:latin typeface="HY나무B" pitchFamily="18" charset="-127"/>
                <a:ea typeface="HY나무B" pitchFamily="18" charset="-127"/>
              </a:rPr>
              <a:t>Styler</a:t>
            </a:r>
            <a:r>
              <a:rPr lang="en-US" altLang="ko-KR" sz="3200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lang="ko-KR" altLang="en-US" sz="3200" dirty="0" smtClean="0">
                <a:latin typeface="HY나무B" pitchFamily="18" charset="-127"/>
                <a:ea typeface="HY나무B" pitchFamily="18" charset="-127"/>
              </a:rPr>
              <a:t>와 동시에 스팀다리미까지</a:t>
            </a:r>
            <a:endParaRPr lang="en-US" altLang="ko-KR" sz="32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endParaRPr lang="en-US" altLang="ko-KR" sz="32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endParaRPr lang="en-US" altLang="ko-KR" sz="32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스팀호수를 다리미에 </a:t>
            </a:r>
            <a:r>
              <a:rPr lang="ko-KR" altLang="en-US" sz="2400" dirty="0" err="1" smtClean="0">
                <a:latin typeface="HY나무B" pitchFamily="18" charset="-127"/>
                <a:ea typeface="HY나무B" pitchFamily="18" charset="-127"/>
              </a:rPr>
              <a:t>연결시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r>
              <a:rPr lang="ko-KR" altLang="en-US" sz="2400" dirty="0" smtClean="0">
                <a:latin typeface="HY나무B" pitchFamily="18" charset="-127"/>
                <a:ea typeface="HY나무B" pitchFamily="18" charset="-127"/>
              </a:rPr>
              <a:t>스팀 다리미로도 활용가능</a:t>
            </a: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  <a:p>
            <a:pPr algn="r">
              <a:buNone/>
            </a:pPr>
            <a:endParaRPr lang="en-US" altLang="ko-KR" sz="2400" dirty="0" smtClean="0">
              <a:latin typeface="HY나무B" pitchFamily="18" charset="-127"/>
              <a:ea typeface="HY나무B" pitchFamily="18" charset="-127"/>
            </a:endParaRPr>
          </a:p>
        </p:txBody>
      </p:sp>
      <p:pic>
        <p:nvPicPr>
          <p:cNvPr id="5" name="내용 개체 틀 3" descr="001.png"/>
          <p:cNvPicPr>
            <a:picLocks noChangeAspect="1"/>
          </p:cNvPicPr>
          <p:nvPr/>
        </p:nvPicPr>
        <p:blipFill>
          <a:blip r:embed="rId2" cstate="print"/>
          <a:srcRect t="11940"/>
          <a:stretch>
            <a:fillRect/>
          </a:stretch>
        </p:blipFill>
        <p:spPr>
          <a:xfrm>
            <a:off x="683568" y="2132856"/>
            <a:ext cx="3672408" cy="4284143"/>
          </a:xfrm>
          <a:prstGeom prst="rect">
            <a:avLst/>
          </a:prstGeom>
        </p:spPr>
      </p:pic>
      <p:cxnSp>
        <p:nvCxnSpPr>
          <p:cNvPr id="6" name="꺾인 연결선 5"/>
          <p:cNvCxnSpPr/>
          <p:nvPr/>
        </p:nvCxnSpPr>
        <p:spPr>
          <a:xfrm flipV="1">
            <a:off x="755576" y="5877272"/>
            <a:ext cx="648072" cy="61291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>
                <a:lumMod val="60000"/>
                <a:lumOff val="40000"/>
              </a:schemeClr>
            </a:solidFill>
            <a:tailEnd type="arrow"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21288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>
                <a:latin typeface="HY얕은샘물M" pitchFamily="18" charset="-127"/>
                <a:ea typeface="HY얕은샘물M" pitchFamily="18" charset="-127"/>
              </a:rPr>
              <a:t>물넣는공간</a:t>
            </a:r>
            <a:endParaRPr lang="ko-KR" altLang="en-US" sz="2800" dirty="0">
              <a:latin typeface="HY얕은샘물M" pitchFamily="18" charset="-127"/>
              <a:ea typeface="HY얕은샘물M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</TotalTime>
  <Words>114</Words>
  <Application>Microsoft Office PowerPoint</Application>
  <PresentationFormat>화면 슬라이드 쇼(4:3)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열정</vt:lpstr>
      <vt:lpstr>My styler</vt:lpstr>
      <vt:lpstr>나만의 styler!</vt:lpstr>
      <vt:lpstr>My styler 만의 특장점 3가지                1. 매일매일 새옷처럼</vt:lpstr>
      <vt:lpstr>My styler 만의 특장점 3가지                2. 작은 부피</vt:lpstr>
      <vt:lpstr>My styler 만의 특장점 3가지                3. 하나의 제품 두가지 기능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styler</dc:title>
  <dc:creator>You</dc:creator>
  <cp:lastModifiedBy>You</cp:lastModifiedBy>
  <cp:revision>9</cp:revision>
  <dcterms:created xsi:type="dcterms:W3CDTF">2013-12-02T14:44:25Z</dcterms:created>
  <dcterms:modified xsi:type="dcterms:W3CDTF">2013-12-02T15:53:51Z</dcterms:modified>
</cp:coreProperties>
</file>